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79"/>
    <a:srgbClr val="EDD3BE"/>
    <a:srgbClr val="FDD7B4"/>
    <a:srgbClr val="FFF37C"/>
    <a:srgbClr val="FF7E79"/>
    <a:srgbClr val="D0EBC5"/>
    <a:srgbClr val="88B554"/>
    <a:srgbClr val="7F4629"/>
    <a:srgbClr val="FFF6E3"/>
    <a:srgbClr val="017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9"/>
    <p:restoredTop sz="94694"/>
  </p:normalViewPr>
  <p:slideViewPr>
    <p:cSldViewPr snapToGrid="0">
      <p:cViewPr>
        <p:scale>
          <a:sx n="105" d="100"/>
          <a:sy n="105" d="100"/>
        </p:scale>
        <p:origin x="-1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6B82-922E-3317-C8EB-2A51F528B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7A5A3-2300-96CF-F597-5E2D8824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CB5D3-7310-3B7B-2029-F6876E4C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EDCB5-3D95-F54D-BC85-C7CAA519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2-82D5-B3BF-D3FF-BA5FB5380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3106-E724-8DE4-68A3-51FE048DF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FED97-8F48-78DC-8E3D-9B64921DB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8808F-6C38-18C6-E661-E2E73DC7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39EA3-CC4C-1BFF-193D-ED42DED54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1903E-D28D-FAF3-5C2F-371167A4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8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18A20-79C1-52DD-F80B-9D9192941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B186A-3A8A-3C25-EF64-D4092956F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A9A90-A430-1377-BD27-40C475DE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A1A00-2E54-3968-A9D7-DF47B95D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60AC1-2C12-5808-0FC0-FEA22022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4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7523-3EE5-916D-1573-90722D22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DD56C-4890-8FF6-6F17-36B9963DB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DFD04-07D7-EB24-C620-037FBEB8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D2073-1D9B-5EDF-128E-87CCB4CD2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1BCC8-B9C6-9019-8B8C-CDA803F4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0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8F14-2557-234F-30ED-BD17D097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BB991-22CE-190F-EDB2-FF0D5BB12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5E52-015C-B487-EFC4-EE7663BB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A82F-2815-3E66-EBA6-0C1C2AC8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F75F9-DE33-37FA-3CBE-3A153106D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7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26D9-DF8F-46C1-BA65-0718D34C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BBD2-09B9-557A-A15D-2EE697EE1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1108DA-3FFB-9869-27E6-4322D9E14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2698C-39D3-D7C3-ECFC-DC8F3F169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B1BA1-90B2-0F96-0821-2F3C8A91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E059B-B11E-BB6E-69BA-5902DC96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1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E9E8-3DB2-198F-A617-F3BAEFAD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60550-4E3C-395B-03C0-30014CA4B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84EB4-C112-9F86-4F88-39A2EED93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4E05A-C146-1834-9858-AA9876BAE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0CB8E-E36C-91BA-8A38-4132BE2DE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F4F94-2084-DC45-327F-43B5C7B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BDD095-8312-7B33-BFE6-455DCC48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3EB4B-92EE-54FF-4E9C-F1D038E8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8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A449-6274-1C2B-094F-E12036A4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CEBD7-4664-F40B-9ED4-D0796CFB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C836F-37B6-A27F-2147-2E9D2F5F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02793-FF33-E560-B669-9ED8F22C3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2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17038-5C4D-C6C8-E1F4-2B2EC39B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901B5-F1C3-3A0A-CCE9-28981BCC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F6998-1C6C-1EDA-1304-D9E996F1D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5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529A-3716-5877-FFE5-4D802543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33FC6-E25C-C4AC-7995-5A9E8846C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20079-464E-E360-80E6-BBFA1F669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5FE42-B1B3-A44F-7432-A55BC61D1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D3C02-4AA9-E29B-6A50-8B42B398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F77E-28B3-A6BE-A1FD-3C41E5AB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73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8112-ECB6-8BFC-8B51-16646731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67277-3DB9-F5CE-2456-1FF318E13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D4AEF-B37B-B649-6DA1-D1A888252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69376-21AA-72DC-1747-41D330B8B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A53B5-7367-E52A-9B1B-A5D46D7C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71666-9808-ECC4-E541-061B96D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24F038-2579-DEAE-182A-4DECE3ED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E25CA-F8FE-E90C-0F84-D906D74B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71066-32ED-F5EE-D68A-E48F6A8E7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242E-2322-9C1F-30AC-A4186DF0C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5C75-30F0-8025-8044-C0A2AF837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4764925C-4271-D447-0333-280A2A4A59DF}"/>
              </a:ext>
            </a:extLst>
          </p:cNvPr>
          <p:cNvGrpSpPr/>
          <p:nvPr/>
        </p:nvGrpSpPr>
        <p:grpSpPr>
          <a:xfrm>
            <a:off x="2497359" y="1389459"/>
            <a:ext cx="7402545" cy="4079082"/>
            <a:chOff x="2497359" y="1389459"/>
            <a:chExt cx="7402545" cy="407908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8E75A70-E31E-08ED-D0D1-82D454F70834}"/>
                </a:ext>
              </a:extLst>
            </p:cNvPr>
            <p:cNvSpPr/>
            <p:nvPr/>
          </p:nvSpPr>
          <p:spPr>
            <a:xfrm>
              <a:off x="2497359" y="1389459"/>
              <a:ext cx="7400925" cy="40790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EAF6970-19F1-7115-D1E7-02EA826887C6}"/>
                </a:ext>
              </a:extLst>
            </p:cNvPr>
            <p:cNvSpPr txBox="1"/>
            <p:nvPr/>
          </p:nvSpPr>
          <p:spPr>
            <a:xfrm>
              <a:off x="5825648" y="2164668"/>
              <a:ext cx="313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Fecal Contamination Indicator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CEEF04-6C81-05E7-A64E-01BC7D242255}"/>
                </a:ext>
              </a:extLst>
            </p:cNvPr>
            <p:cNvSpPr txBox="1"/>
            <p:nvPr/>
          </p:nvSpPr>
          <p:spPr>
            <a:xfrm>
              <a:off x="7673748" y="3043867"/>
              <a:ext cx="20452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GMP Indicator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CA6B4B6-7DAE-44AE-2919-586A397135BC}"/>
                </a:ext>
              </a:extLst>
            </p:cNvPr>
            <p:cNvSpPr txBox="1"/>
            <p:nvPr/>
          </p:nvSpPr>
          <p:spPr>
            <a:xfrm>
              <a:off x="5565829" y="3307858"/>
              <a:ext cx="1719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B2085D-AA4E-C1F6-8165-F6C14BDBF1CE}"/>
                </a:ext>
              </a:extLst>
            </p:cNvPr>
            <p:cNvSpPr txBox="1"/>
            <p:nvPr/>
          </p:nvSpPr>
          <p:spPr>
            <a:xfrm>
              <a:off x="7212482" y="3923692"/>
              <a:ext cx="242041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Listeria monocytogenes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FE9A4E7-66BE-FD7C-C3CD-1BD60C7D3D2B}"/>
                </a:ext>
              </a:extLst>
            </p:cNvPr>
            <p:cNvSpPr txBox="1"/>
            <p:nvPr/>
          </p:nvSpPr>
          <p:spPr>
            <a:xfrm>
              <a:off x="2843718" y="2077736"/>
              <a:ext cx="2359972" cy="227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Sora" pitchFamily="2" charset="0"/>
                  <a:cs typeface="Sora" pitchFamily="2" charset="0"/>
                </a:rPr>
                <a:t>Pathogens + Hygiene Indicators</a:t>
              </a:r>
            </a:p>
            <a:p>
              <a:endParaRPr lang="en-US" dirty="0">
                <a:latin typeface="Sora" pitchFamily="2" charset="0"/>
                <a:cs typeface="Sora" pitchFamily="2" charset="0"/>
              </a:endParaRPr>
            </a:p>
            <a:p>
              <a:r>
                <a:rPr lang="en-US" sz="2000" dirty="0">
                  <a:solidFill>
                    <a:srgbClr val="017B57"/>
                  </a:solidFill>
                  <a:latin typeface="Sora" pitchFamily="2" charset="0"/>
                  <a:cs typeface="Sora" pitchFamily="2" charset="0"/>
                </a:rPr>
                <a:t>In one single PCR reaction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7D7C27C-EFD2-1698-483F-B43FCDA98650}"/>
                </a:ext>
              </a:extLst>
            </p:cNvPr>
            <p:cNvCxnSpPr>
              <a:cxnSpLocks/>
            </p:cNvCxnSpPr>
            <p:nvPr/>
          </p:nvCxnSpPr>
          <p:spPr>
            <a:xfrm>
              <a:off x="2497360" y="1720278"/>
              <a:ext cx="7402544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1183667-82DA-053C-021D-5F76D1A19930}"/>
                </a:ext>
              </a:extLst>
            </p:cNvPr>
            <p:cNvSpPr/>
            <p:nvPr/>
          </p:nvSpPr>
          <p:spPr>
            <a:xfrm>
              <a:off x="5300467" y="3231058"/>
              <a:ext cx="2093114" cy="55371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22C52D3-6F78-1A35-5154-B7388982DCA3}"/>
                </a:ext>
              </a:extLst>
            </p:cNvPr>
            <p:cNvSpPr/>
            <p:nvPr/>
          </p:nvSpPr>
          <p:spPr>
            <a:xfrm>
              <a:off x="5635746" y="2138695"/>
              <a:ext cx="3135865" cy="69367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0B52DF0-C39D-4D50-CB6D-1DCB672BE3F5}"/>
                </a:ext>
              </a:extLst>
            </p:cNvPr>
            <p:cNvSpPr/>
            <p:nvPr/>
          </p:nvSpPr>
          <p:spPr>
            <a:xfrm>
              <a:off x="7548689" y="3016838"/>
              <a:ext cx="2219104" cy="4495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4EE00668-7BB2-6908-93A8-A6C5DF6CA7F8}"/>
                </a:ext>
              </a:extLst>
            </p:cNvPr>
            <p:cNvSpPr/>
            <p:nvPr/>
          </p:nvSpPr>
          <p:spPr>
            <a:xfrm>
              <a:off x="7045208" y="3830239"/>
              <a:ext cx="2563306" cy="87171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5428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B336-5422-13E1-37D5-7EDD01BC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0466F3-6956-C420-14EC-7F1E79469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92" b="80339" l="7493" r="70597">
                        <a14:foregroundMark x1="52663" y1="7487" x2="55611" y2="7292"/>
                        <a14:foregroundMark x1="68182" y1="22005" x2="68395" y2="26563"/>
                        <a14:foregroundMark x1="65909" y1="39518" x2="65909" y2="68294"/>
                        <a14:foregroundMark x1="70597" y1="49089" x2="70597" y2="54688"/>
                        <a14:foregroundMark x1="63601" y1="77083" x2="65163" y2="76563"/>
                        <a14:foregroundMark x1="37038" y1="79102" x2="43075" y2="74089"/>
                        <a14:foregroundMark x1="43075" y1="74089" x2="47621" y2="65885"/>
                        <a14:foregroundMark x1="47621" y1="65885" x2="55611" y2="62435"/>
                        <a14:foregroundMark x1="55611" y1="62435" x2="60263" y2="71680"/>
                        <a14:foregroundMark x1="60263" y1="71680" x2="57848" y2="82161"/>
                        <a14:foregroundMark x1="57848" y1="82161" x2="37393" y2="80339"/>
                        <a14:foregroundMark x1="37393" y1="80339" x2="37145" y2="79427"/>
                      </a14:backgroundRemoval>
                    </a14:imgEffect>
                  </a14:imgLayer>
                </a14:imgProps>
              </a:ext>
            </a:extLst>
          </a:blip>
          <a:srcRect l="-10754" t="-12561" r="15533" b="16345"/>
          <a:stretch>
            <a:fillRect/>
          </a:stretch>
        </p:blipFill>
        <p:spPr>
          <a:xfrm>
            <a:off x="2521744" y="307181"/>
            <a:ext cx="7400925" cy="40790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97D032-87CC-BF72-82E7-51562A726308}"/>
              </a:ext>
            </a:extLst>
          </p:cNvPr>
          <p:cNvSpPr txBox="1"/>
          <p:nvPr/>
        </p:nvSpPr>
        <p:spPr>
          <a:xfrm>
            <a:off x="3516741" y="1371684"/>
            <a:ext cx="13767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yeast &amp; molds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CC1CB-136F-E3A9-FF94-BF88C1742BA4}"/>
              </a:ext>
            </a:extLst>
          </p:cNvPr>
          <p:cNvSpPr txBox="1"/>
          <p:nvPr/>
        </p:nvSpPr>
        <p:spPr>
          <a:xfrm>
            <a:off x="3516741" y="2151894"/>
            <a:ext cx="1870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Preservative resistant yeasts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D66693-AADA-95C7-3B3C-342F4D0860F0}"/>
              </a:ext>
            </a:extLst>
          </p:cNvPr>
          <p:cNvSpPr txBox="1"/>
          <p:nvPr/>
        </p:nvSpPr>
        <p:spPr>
          <a:xfrm>
            <a:off x="3579889" y="2968607"/>
            <a:ext cx="1807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Brettanomyces species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FEC9A4B-B92A-976B-EDE4-23A8C672AD48}"/>
              </a:ext>
            </a:extLst>
          </p:cNvPr>
          <p:cNvSpPr/>
          <p:nvPr/>
        </p:nvSpPr>
        <p:spPr>
          <a:xfrm>
            <a:off x="3399425" y="48577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5D23E2-C2CD-D921-0456-12B579513BA6}"/>
              </a:ext>
            </a:extLst>
          </p:cNvPr>
          <p:cNvSpPr txBox="1"/>
          <p:nvPr/>
        </p:nvSpPr>
        <p:spPr>
          <a:xfrm>
            <a:off x="3516741" y="559481"/>
            <a:ext cx="2012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acidophilic bacteria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29526D4-10D4-5825-B80A-A13C9975481E}"/>
              </a:ext>
            </a:extLst>
          </p:cNvPr>
          <p:cNvSpPr/>
          <p:nvPr/>
        </p:nvSpPr>
        <p:spPr>
          <a:xfrm>
            <a:off x="3399425" y="128820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0C2627C-1ED0-AB0D-9A68-6688CD8F555F}"/>
              </a:ext>
            </a:extLst>
          </p:cNvPr>
          <p:cNvSpPr/>
          <p:nvPr/>
        </p:nvSpPr>
        <p:spPr>
          <a:xfrm>
            <a:off x="3399425" y="209062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148F4B3-07AB-3199-8391-184820E626EB}"/>
              </a:ext>
            </a:extLst>
          </p:cNvPr>
          <p:cNvSpPr/>
          <p:nvPr/>
        </p:nvSpPr>
        <p:spPr>
          <a:xfrm>
            <a:off x="3399425" y="289305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66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9007C-65A7-8089-4993-D0052D807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13F64BF-B7A5-C31A-45E9-8ACA2DC5A99C}"/>
              </a:ext>
            </a:extLst>
          </p:cNvPr>
          <p:cNvGrpSpPr/>
          <p:nvPr/>
        </p:nvGrpSpPr>
        <p:grpSpPr>
          <a:xfrm>
            <a:off x="2528888" y="300040"/>
            <a:ext cx="7450932" cy="4093368"/>
            <a:chOff x="2528888" y="300040"/>
            <a:chExt cx="7450932" cy="40933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2BD7BC-BA4D-04E0-4F38-7052BB3AE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357" b="74154" l="8452" r="76385">
                          <a14:foregroundMark x1="35653" y1="69792" x2="62145" y2="68750"/>
                          <a14:foregroundMark x1="53480" y1="73438" x2="58629" y2="74154"/>
                        </a14:backgroundRemoval>
                      </a14:imgEffect>
                    </a14:imgLayer>
                  </a14:imgProps>
                </a:ext>
              </a:extLst>
            </a:blip>
            <a:srcRect l="-7071" t="-12403" r="18497" b="29211"/>
            <a:stretch>
              <a:fillRect/>
            </a:stretch>
          </p:blipFill>
          <p:spPr>
            <a:xfrm>
              <a:off x="2528888" y="300040"/>
              <a:ext cx="7450932" cy="40933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CA6776-EF69-E343-8253-7294D88910B5}"/>
                </a:ext>
              </a:extLst>
            </p:cNvPr>
            <p:cNvSpPr txBox="1"/>
            <p:nvPr/>
          </p:nvSpPr>
          <p:spPr>
            <a:xfrm>
              <a:off x="3588181" y="824033"/>
              <a:ext cx="1870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103C80-AB59-13BD-9F44-30846D60C6A1}"/>
                </a:ext>
              </a:extLst>
            </p:cNvPr>
            <p:cNvSpPr txBox="1"/>
            <p:nvPr/>
          </p:nvSpPr>
          <p:spPr>
            <a:xfrm>
              <a:off x="3588181" y="1608430"/>
              <a:ext cx="20625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2AEAD-6F2B-DBF9-4631-6C9388440DEC}"/>
                </a:ext>
              </a:extLst>
            </p:cNvPr>
            <p:cNvSpPr txBox="1"/>
            <p:nvPr/>
          </p:nvSpPr>
          <p:spPr>
            <a:xfrm>
              <a:off x="3651329" y="2410855"/>
              <a:ext cx="18076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DDA07AC-74A2-31ED-C1CC-5A069FE6DE96}"/>
                </a:ext>
              </a:extLst>
            </p:cNvPr>
            <p:cNvSpPr/>
            <p:nvPr/>
          </p:nvSpPr>
          <p:spPr>
            <a:xfrm>
              <a:off x="3470865" y="65240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97306974-1974-BFBF-9913-DE8C92E4412D}"/>
                </a:ext>
              </a:extLst>
            </p:cNvPr>
            <p:cNvSpPr/>
            <p:nvPr/>
          </p:nvSpPr>
          <p:spPr>
            <a:xfrm>
              <a:off x="3470865" y="1454831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E7F78B9F-8665-DB1B-EBCE-84D0CA715632}"/>
                </a:ext>
              </a:extLst>
            </p:cNvPr>
            <p:cNvSpPr/>
            <p:nvPr/>
          </p:nvSpPr>
          <p:spPr>
            <a:xfrm>
              <a:off x="3470865" y="225725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9429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17031-4983-A425-3BE1-DB2E9D74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093493AF-3C20-6064-F155-3A72D6048F4F}"/>
              </a:ext>
            </a:extLst>
          </p:cNvPr>
          <p:cNvGrpSpPr/>
          <p:nvPr/>
        </p:nvGrpSpPr>
        <p:grpSpPr>
          <a:xfrm>
            <a:off x="2521744" y="307181"/>
            <a:ext cx="7817072" cy="4079083"/>
            <a:chOff x="2521744" y="307181"/>
            <a:chExt cx="7817072" cy="407908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B02090B-4ED8-D7BA-A352-5BF58522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854" b="91667" l="9979" r="89986">
                          <a14:foregroundMark x1="44389" y1="8919" x2="47514" y2="9115"/>
                          <a14:foregroundMark x1="43572" y1="91471" x2="47159" y2="91667"/>
                        </a14:backgroundRemoval>
                      </a14:imgEffect>
                    </a14:imgLayer>
                  </a14:imgProps>
                </a:ext>
              </a:extLst>
            </a:blip>
            <a:srcRect l="-16672" t="-19069" r="12917" b="14227"/>
            <a:stretch>
              <a:fillRect/>
            </a:stretch>
          </p:blipFill>
          <p:spPr>
            <a:xfrm>
              <a:off x="2521744" y="307181"/>
              <a:ext cx="7817072" cy="407908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0176C0-9C4D-EEDE-4B2E-A1F3C2917CD1}"/>
                </a:ext>
              </a:extLst>
            </p:cNvPr>
            <p:cNvSpPr txBox="1"/>
            <p:nvPr/>
          </p:nvSpPr>
          <p:spPr>
            <a:xfrm>
              <a:off x="3854406" y="1542098"/>
              <a:ext cx="17417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4DD7C0-E07A-15AC-F841-DFD7AAC1DFCC}"/>
                </a:ext>
              </a:extLst>
            </p:cNvPr>
            <p:cNvSpPr txBox="1"/>
            <p:nvPr/>
          </p:nvSpPr>
          <p:spPr>
            <a:xfrm>
              <a:off x="3470865" y="882109"/>
              <a:ext cx="2686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Results in ~8 hours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C757F88-D5AE-4494-997B-843AD7DC9163}"/>
                </a:ext>
              </a:extLst>
            </p:cNvPr>
            <p:cNvSpPr/>
            <p:nvPr/>
          </p:nvSpPr>
          <p:spPr>
            <a:xfrm>
              <a:off x="3556209" y="1379432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EDD3B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81871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48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Malig</dc:creator>
  <cp:lastModifiedBy>Rodrigo Malig</cp:lastModifiedBy>
  <cp:revision>3</cp:revision>
  <dcterms:created xsi:type="dcterms:W3CDTF">2026-01-25T17:43:28Z</dcterms:created>
  <dcterms:modified xsi:type="dcterms:W3CDTF">2026-01-26T00:44:19Z</dcterms:modified>
</cp:coreProperties>
</file>

<file path=docProps/thumbnail.jpeg>
</file>